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sldIdLst>
    <p:sldId id="256" r:id="rId2"/>
    <p:sldId id="268" r:id="rId3"/>
    <p:sldId id="257" r:id="rId4"/>
    <p:sldId id="262" r:id="rId5"/>
    <p:sldId id="258" r:id="rId6"/>
    <p:sldId id="263" r:id="rId7"/>
    <p:sldId id="259" r:id="rId8"/>
    <p:sldId id="264" r:id="rId9"/>
    <p:sldId id="260" r:id="rId10"/>
    <p:sldId id="265" r:id="rId11"/>
    <p:sldId id="261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996633"/>
    <a:srgbClr val="00FF00"/>
    <a:srgbClr val="9900CC"/>
    <a:srgbClr val="FF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705A223-B2B3-4200-B457-CBC8F205A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6C1BB-9E0E-4DEE-A121-43588E20EC7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3B109B-11C2-42DF-83BC-499F2FB85B0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9390EE-D6F4-4753-8973-15F52FB4770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CCF3C5-D739-4CD1-81C1-8FC35E955C4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2FED8-5FEE-4865-98D4-137201433B6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1F026-8658-44D8-BE68-9CF1D376324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4F6C0-C16A-462D-9954-81ABBD7998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6BDDA-3E71-4246-9FB1-89F7D08977C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B6AD8C-E12B-4171-A708-1CD78BEBAEF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A8779-373C-437B-AA61-3ACD6FE9C62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C264F-0494-461F-B80A-8F6F0F774AD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5E384-7B44-4F42-85BF-85C290DF5A8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77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77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B1569-3DDA-496A-976D-87280450A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4F041-9C22-414A-B623-841BA0B1A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49C55-12CD-4252-AC7C-C7789B484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C62E0-8C1C-4061-B1BD-22FD5FBC0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05FF0-79E0-4E90-A51B-0EE201044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9B0E5-960E-437B-BC22-1F3394CAC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1C947-0403-446A-99B1-F247A6EA3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D1FA9-07EF-4055-A003-53835F8E9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05BEA-626E-4D46-9559-F10163CE3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C3B08-96E2-4ABD-BB0D-F7FC596A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74EF7-3B73-4D47-90F2-A9F9541B9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253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3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3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3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3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3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3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4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4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4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4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4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4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4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4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5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5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5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5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5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5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5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5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5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5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6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6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6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6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7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7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7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7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7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7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7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7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7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7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8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8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8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8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8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8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8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8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8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8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9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9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9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9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9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9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9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9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9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9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0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0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0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0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0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0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0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0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0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0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1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1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1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1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1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1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1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1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1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1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2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2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2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2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2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2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2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2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2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2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3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3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3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3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3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3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3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3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3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3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4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4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4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4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4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4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4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4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4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4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5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5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5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5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5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5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5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5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5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5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6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6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6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6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6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6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6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6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6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6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7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7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7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7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7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7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7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7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7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7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8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8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8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8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8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8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8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8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8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8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9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9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9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9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9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9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9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9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9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9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0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0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0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0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0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0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0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0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0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0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1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1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1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1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1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1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1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1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1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1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2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2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2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2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2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2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2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2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2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2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4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4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4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4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4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4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274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DF0CD6-18CB-4C17-8B6F-E21C9E549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74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4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4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5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Mutations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fat cat ate the wee rat</a:t>
            </a:r>
          </a:p>
          <a:p>
            <a:pPr eaLnBrk="1" hangingPunct="1">
              <a:defRPr/>
            </a:pPr>
            <a:r>
              <a:rPr lang="en-US" smtClean="0"/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Insertion</a:t>
            </a:r>
            <a:r>
              <a:rPr lang="en-US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8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ffectLst/>
              </a:rPr>
              <a:t>The insertion added the word has.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ffectLst/>
              </a:rPr>
              <a:t>Original -  The fat cat ate the wee rat.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ffectLst/>
              </a:rPr>
              <a:t>			  The fat cat </a:t>
            </a:r>
            <a:r>
              <a:rPr lang="en-US" sz="2800" b="1" u="sng" smtClean="0">
                <a:solidFill>
                  <a:srgbClr val="FFFF00"/>
                </a:solidFill>
                <a:effectLst/>
              </a:rPr>
              <a:t>   </a:t>
            </a:r>
            <a:r>
              <a:rPr lang="en-US" sz="2800" b="1" smtClean="0">
                <a:effectLst/>
              </a:rPr>
              <a:t> </a:t>
            </a:r>
            <a:r>
              <a:rPr lang="en-US" sz="2800" smtClean="0">
                <a:effectLst/>
              </a:rPr>
              <a:t>ate the wee rat.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ffectLst/>
              </a:rPr>
              <a:t>Insertion - The fat cat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ffectLst/>
              </a:rPr>
              <a:t>Mutations that result in the </a:t>
            </a:r>
            <a:r>
              <a:rPr lang="en-US" sz="2800" smtClean="0">
                <a:solidFill>
                  <a:srgbClr val="FF0066"/>
                </a:solidFill>
                <a:effectLst/>
              </a:rPr>
              <a:t>addition of extra DNA</a:t>
            </a:r>
            <a:r>
              <a:rPr lang="en-US" sz="2800" smtClean="0"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ffectLst/>
              </a:rPr>
              <a:t>Can also cause frameshift mutations and usually result in a nonfunctional protein.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ffectLst/>
              </a:rPr>
              <a:t>GAT  TTA  CCT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ffectLst/>
              </a:rPr>
              <a:t>GAT  TTA  </a:t>
            </a:r>
            <a:r>
              <a:rPr lang="en-US" sz="2800" smtClean="0">
                <a:solidFill>
                  <a:srgbClr val="FFFF00"/>
                </a:solidFill>
                <a:effectLst/>
              </a:rPr>
              <a:t>GGG</a:t>
            </a:r>
            <a:r>
              <a:rPr lang="en-US" sz="2800" smtClean="0">
                <a:effectLst/>
              </a:rPr>
              <a:t> CCT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33400" y="3352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43400" y="2667000"/>
            <a:ext cx="2662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ate the wee rat.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67200" y="2667000"/>
            <a:ext cx="804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has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75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Inversion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Original-    The fat cat ate the wee rat.</a:t>
            </a:r>
          </a:p>
          <a:p>
            <a:pPr eaLnBrk="1" hangingPunct="1">
              <a:defRPr/>
            </a:pPr>
            <a:r>
              <a:rPr lang="en-US" smtClean="0"/>
              <a:t>Changed-  The fat tar eew eht eta tac.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What type of mutation is this?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Inversion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The inversion reversed/flipped a section of the sentence.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Original-    The fat </a:t>
            </a:r>
            <a:r>
              <a:rPr lang="en-US" sz="2800" dirty="0" smtClean="0">
                <a:solidFill>
                  <a:srgbClr val="000066"/>
                </a:solidFill>
                <a:effectLst/>
              </a:rPr>
              <a:t>cat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>
                <a:solidFill>
                  <a:srgbClr val="9900CC"/>
                </a:solidFill>
                <a:effectLst/>
              </a:rPr>
              <a:t>ate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the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wee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>
                <a:solidFill>
                  <a:srgbClr val="996633"/>
                </a:solidFill>
                <a:effectLst/>
              </a:rPr>
              <a:t>rat.</a:t>
            </a:r>
            <a:endParaRPr lang="en-US" sz="2800" dirty="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Inversion-  The fat </a:t>
            </a:r>
            <a:r>
              <a:rPr lang="en-US" sz="2800" dirty="0" smtClean="0">
                <a:solidFill>
                  <a:srgbClr val="996633"/>
                </a:solidFill>
                <a:effectLst/>
              </a:rPr>
              <a:t>                              </a:t>
            </a:r>
            <a:r>
              <a:rPr lang="en-US" sz="2800" dirty="0" smtClean="0">
                <a:effectLst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An </a:t>
            </a:r>
            <a:r>
              <a:rPr lang="en-US" sz="2800" dirty="0" smtClean="0">
                <a:effectLst/>
              </a:rPr>
              <a:t>entire section of </a:t>
            </a:r>
            <a:r>
              <a:rPr lang="en-US" sz="2800" dirty="0" smtClean="0">
                <a:solidFill>
                  <a:srgbClr val="FF0066"/>
                </a:solidFill>
                <a:effectLst/>
              </a:rPr>
              <a:t>DNA is reversed.</a:t>
            </a:r>
            <a:r>
              <a:rPr lang="en-US" sz="2800" dirty="0" smtClean="0"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A small inversion may involve only a few bases within a gene, while longer inversions involve large regions of a chromosome containing several genes.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GAT 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TTA</a:t>
            </a:r>
            <a:r>
              <a:rPr lang="en-US" sz="2800" dirty="0" smtClean="0">
                <a:effectLst/>
              </a:rPr>
              <a:t>  CCT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GAT 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ATT</a:t>
            </a:r>
            <a:r>
              <a:rPr lang="en-US" sz="2800" dirty="0" smtClean="0">
                <a:effectLst/>
              </a:rPr>
              <a:t>  CCT</a:t>
            </a:r>
            <a:endParaRPr lang="en-US" sz="2400" dirty="0" smtClean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533400" y="3352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33800" y="2819400"/>
            <a:ext cx="3241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66"/>
                </a:solidFill>
              </a:rPr>
              <a:t>cat</a:t>
            </a:r>
            <a:r>
              <a:rPr lang="en-US" sz="2800"/>
              <a:t> </a:t>
            </a:r>
            <a:r>
              <a:rPr lang="en-US" sz="2800">
                <a:solidFill>
                  <a:srgbClr val="9900CC"/>
                </a:solidFill>
              </a:rPr>
              <a:t>ate</a:t>
            </a:r>
            <a:r>
              <a:rPr lang="en-US" sz="2800"/>
              <a:t> </a:t>
            </a:r>
            <a:r>
              <a:rPr lang="en-US" sz="2800">
                <a:solidFill>
                  <a:srgbClr val="00FF00"/>
                </a:solidFill>
              </a:rPr>
              <a:t>the</a:t>
            </a:r>
            <a:r>
              <a:rPr lang="en-US" sz="2800"/>
              <a:t> </a:t>
            </a:r>
            <a:r>
              <a:rPr lang="en-US" sz="2800">
                <a:solidFill>
                  <a:srgbClr val="FFFF00"/>
                </a:solidFill>
              </a:rPr>
              <a:t>wee</a:t>
            </a:r>
            <a:r>
              <a:rPr lang="en-US" sz="2800"/>
              <a:t> </a:t>
            </a:r>
            <a:r>
              <a:rPr lang="en-US" sz="2800">
                <a:solidFill>
                  <a:srgbClr val="996633"/>
                </a:solidFill>
              </a:rPr>
              <a:t>rat</a:t>
            </a:r>
            <a:endParaRPr lang="en-US" sz="2800"/>
          </a:p>
        </p:txBody>
      </p:sp>
      <p:sp>
        <p:nvSpPr>
          <p:cNvPr id="8" name="TextBox 7"/>
          <p:cNvSpPr txBox="1"/>
          <p:nvPr/>
        </p:nvSpPr>
        <p:spPr>
          <a:xfrm flipH="1">
            <a:off x="3733800" y="2819400"/>
            <a:ext cx="3241593" cy="523220"/>
          </a:xfrm>
          <a:prstGeom prst="rect">
            <a:avLst/>
          </a:prstGeom>
          <a:noFill/>
          <a:scene3d>
            <a:camera prst="perspectiveLeft">
              <a:rot lat="0" lon="1080000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66"/>
                </a:solidFill>
              </a:rPr>
              <a:t>cat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9900CC"/>
                </a:solidFill>
              </a:rPr>
              <a:t>ate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FF00"/>
                </a:solidFill>
              </a:rPr>
              <a:t>the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FF00"/>
                </a:solidFill>
              </a:rPr>
              <a:t>wee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996633"/>
                </a:solidFill>
              </a:rPr>
              <a:t>rat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Types of Mutations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Point</a:t>
            </a:r>
          </a:p>
          <a:p>
            <a:pPr eaLnBrk="1" hangingPunct="1">
              <a:defRPr/>
            </a:pPr>
            <a:r>
              <a:rPr lang="en-US" smtClean="0"/>
              <a:t>Frame-Shift </a:t>
            </a:r>
          </a:p>
          <a:p>
            <a:pPr eaLnBrk="1" hangingPunct="1">
              <a:defRPr/>
            </a:pPr>
            <a:r>
              <a:rPr lang="en-US" smtClean="0"/>
              <a:t>Deletion</a:t>
            </a:r>
          </a:p>
          <a:p>
            <a:pPr eaLnBrk="1" hangingPunct="1">
              <a:defRPr/>
            </a:pPr>
            <a:r>
              <a:rPr lang="en-US" smtClean="0"/>
              <a:t>Insertion</a:t>
            </a:r>
          </a:p>
          <a:p>
            <a:pPr eaLnBrk="1" hangingPunct="1">
              <a:defRPr/>
            </a:pPr>
            <a:r>
              <a:rPr lang="en-US" smtClean="0"/>
              <a:t>Inversion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Mutation</a:t>
            </a:r>
            <a:r>
              <a:rPr lang="en-US" dirty="0" smtClean="0"/>
              <a:t> – a change in DNA that may or may not result in a change in the protein</a:t>
            </a:r>
          </a:p>
          <a:p>
            <a:pPr eaLnBrk="1" hangingPunct="1">
              <a:defRPr/>
            </a:pPr>
            <a:r>
              <a:rPr lang="en-US" dirty="0" smtClean="0"/>
              <a:t>Mutations may be beneficial (good) or harmful (bad).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Point Mutation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Original -   The fat cat ate the wee rat.</a:t>
            </a:r>
          </a:p>
          <a:p>
            <a:pPr eaLnBrk="1" hangingPunct="1">
              <a:defRPr/>
            </a:pPr>
            <a:r>
              <a:rPr lang="en-US" dirty="0" smtClean="0"/>
              <a:t>Changed - The fat hat ate the wee rat.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What type of mutation is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Point Mutation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The 'c' in cat is changed to an 'h' </a:t>
            </a:r>
          </a:p>
          <a:p>
            <a:pPr eaLnBrk="1" hangingPunct="1">
              <a:defRPr/>
            </a:pPr>
            <a:r>
              <a:rPr lang="en-US" sz="2800" dirty="0" smtClean="0"/>
              <a:t>Original -   The fat </a:t>
            </a:r>
            <a:r>
              <a:rPr lang="en-US" sz="2800" b="1" dirty="0" smtClean="0">
                <a:solidFill>
                  <a:srgbClr val="FFFF00"/>
                </a:solidFill>
              </a:rPr>
              <a:t>c</a:t>
            </a:r>
            <a:r>
              <a:rPr lang="en-US" sz="2800" dirty="0" smtClean="0"/>
              <a:t>at ate the wee rat.</a:t>
            </a:r>
          </a:p>
          <a:p>
            <a:pPr eaLnBrk="1" hangingPunct="1">
              <a:defRPr/>
            </a:pPr>
            <a:r>
              <a:rPr lang="en-US" sz="2800" dirty="0" smtClean="0"/>
              <a:t>Changed - The fat </a:t>
            </a:r>
            <a:r>
              <a:rPr lang="en-US" sz="2800" b="1" dirty="0" smtClean="0">
                <a:solidFill>
                  <a:srgbClr val="FFFF00"/>
                </a:solidFill>
              </a:rPr>
              <a:t>  </a:t>
            </a:r>
            <a:r>
              <a:rPr lang="en-US" sz="2800" dirty="0" smtClean="0"/>
              <a:t>at ate the wee rat.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Mutation that results in a </a:t>
            </a:r>
            <a:r>
              <a:rPr lang="en-US" sz="2800" b="1" dirty="0" smtClean="0">
                <a:solidFill>
                  <a:srgbClr val="FF0066"/>
                </a:solidFill>
              </a:rPr>
              <a:t>simple change</a:t>
            </a:r>
            <a:r>
              <a:rPr lang="en-US" sz="2800" dirty="0" smtClean="0"/>
              <a:t> in </a:t>
            </a:r>
            <a:r>
              <a:rPr lang="en-US" sz="2800" dirty="0" smtClean="0">
                <a:solidFill>
                  <a:srgbClr val="FF0066"/>
                </a:solidFill>
              </a:rPr>
              <a:t>one base</a:t>
            </a:r>
            <a:r>
              <a:rPr lang="en-US" sz="2800" dirty="0" smtClean="0"/>
              <a:t> of the gene sequence.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GAT  T</a:t>
            </a:r>
            <a:r>
              <a:rPr lang="en-US" sz="2800" dirty="0" smtClean="0">
                <a:solidFill>
                  <a:srgbClr val="FFFF00"/>
                </a:solidFill>
              </a:rPr>
              <a:t>T</a:t>
            </a:r>
            <a:r>
              <a:rPr lang="en-US" sz="2800" dirty="0" smtClean="0"/>
              <a:t>A  CCT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GAT  T</a:t>
            </a:r>
            <a:r>
              <a:rPr lang="en-US" sz="2800" dirty="0" smtClean="0">
                <a:solidFill>
                  <a:srgbClr val="FFFF00"/>
                </a:solidFill>
              </a:rPr>
              <a:t>C</a:t>
            </a:r>
            <a:r>
              <a:rPr lang="en-US" sz="2800" dirty="0" smtClean="0"/>
              <a:t>A  CCT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533400" y="3352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2590800"/>
            <a:ext cx="3857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800" y="2590800"/>
            <a:ext cx="4048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Frame-shift mutation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-      The fat cat ate the wee rat.</a:t>
            </a:r>
          </a:p>
          <a:p>
            <a:pPr eaLnBrk="1" hangingPunct="1">
              <a:defRPr/>
            </a:pPr>
            <a:r>
              <a:rPr lang="en-US" smtClean="0"/>
              <a:t>Changed -    The fat caa tet hew eer at.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What type of mutation is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Frame-shift mutation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effectLst/>
              </a:rPr>
              <a:t>The 't' from cat is removed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effectLst/>
              </a:rPr>
              <a:t>Original -       The fat ca</a:t>
            </a:r>
            <a:r>
              <a:rPr lang="en-US" sz="2800" smtClean="0">
                <a:solidFill>
                  <a:srgbClr val="FFFF00"/>
                </a:solidFill>
                <a:effectLst/>
              </a:rPr>
              <a:t>t</a:t>
            </a:r>
            <a:r>
              <a:rPr lang="en-US" sz="2800" smtClean="0">
                <a:effectLst/>
              </a:rPr>
              <a:t> ate the wee rat.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effectLst/>
              </a:rPr>
              <a:t>			       The fat ca</a:t>
            </a:r>
            <a:r>
              <a:rPr lang="en-US" sz="2800" u="sng" smtClean="0">
                <a:solidFill>
                  <a:srgbClr val="FFFF00"/>
                </a:solidFill>
                <a:effectLst/>
              </a:rPr>
              <a:t> </a:t>
            </a:r>
            <a:r>
              <a:rPr lang="en-US" sz="2800" smtClean="0">
                <a:effectLst/>
              </a:rPr>
              <a:t>   ate the wee rat.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effectLst/>
              </a:rPr>
              <a:t>Frame Shift - The fat ca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effectLst/>
              </a:rPr>
              <a:t>Mutation that result in the </a:t>
            </a:r>
            <a:r>
              <a:rPr lang="en-US" sz="2800" smtClean="0">
                <a:solidFill>
                  <a:srgbClr val="FF0066"/>
                </a:solidFill>
                <a:effectLst/>
              </a:rPr>
              <a:t>insertion or deletion</a:t>
            </a:r>
            <a:r>
              <a:rPr lang="en-US" sz="2800" smtClean="0">
                <a:effectLst/>
              </a:rPr>
              <a:t> of </a:t>
            </a:r>
            <a:r>
              <a:rPr lang="en-US" sz="2800" smtClean="0">
                <a:solidFill>
                  <a:srgbClr val="FF0066"/>
                </a:solidFill>
                <a:effectLst/>
              </a:rPr>
              <a:t>one or more bases causing the strand to shift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effectLst/>
              </a:rPr>
              <a:t>Adding or removing one letter changes ENTIRE STRAND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effectLst/>
              </a:rPr>
              <a:t>Can make the DNA meaningless and often results in a shortened protein.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effectLst/>
              </a:rPr>
              <a:t>GAT  TT</a:t>
            </a:r>
            <a:r>
              <a:rPr lang="en-US" sz="2800" smtClean="0">
                <a:solidFill>
                  <a:srgbClr val="FFFF00"/>
                </a:solidFill>
                <a:effectLst/>
              </a:rPr>
              <a:t>A</a:t>
            </a:r>
            <a:r>
              <a:rPr lang="en-US" sz="2800" smtClean="0">
                <a:effectLst/>
              </a:rPr>
              <a:t>  CCT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effectLst/>
              </a:rPr>
              <a:t>GAT  TTC  CT</a:t>
            </a:r>
            <a:endParaRPr lang="en-US" smtClean="0">
              <a:effectLst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4724400" y="2667000"/>
            <a:ext cx="304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609600" y="3276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3000" y="2819400"/>
            <a:ext cx="276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a</a:t>
            </a:r>
            <a:r>
              <a:rPr lang="en-US" sz="2800"/>
              <a:t> </a:t>
            </a:r>
            <a:r>
              <a:rPr lang="en-US" sz="2800">
                <a:solidFill>
                  <a:srgbClr val="FFFF00"/>
                </a:solidFill>
              </a:rPr>
              <a:t>tet hew eer at.</a:t>
            </a:r>
            <a:endParaRPr lang="en-US" sz="2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2819400"/>
            <a:ext cx="284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-0.05069 0.0048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Deletion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63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Original-	The fat cat ate the wee rat.</a:t>
            </a:r>
          </a:p>
          <a:p>
            <a:pPr eaLnBrk="1" hangingPunct="1">
              <a:defRPr/>
            </a:pPr>
            <a:r>
              <a:rPr lang="en-US" smtClean="0"/>
              <a:t>Changed-	The fat ate the wee rat.</a:t>
            </a:r>
          </a:p>
          <a:p>
            <a:pPr lvl="1" eaLnBrk="1" hangingPunct="1">
              <a:defRPr/>
            </a:pPr>
            <a:endParaRPr lang="en-US" sz="3200" smtClean="0"/>
          </a:p>
          <a:p>
            <a:pPr eaLnBrk="1" hangingPunct="1">
              <a:defRPr/>
            </a:pPr>
            <a:r>
              <a:rPr lang="en-US" smtClean="0"/>
              <a:t>What type of mutation is this?</a:t>
            </a:r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Deletion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/>
              </a:rPr>
              <a:t>The deletion eliminated the word cat.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Original - The fat cat ate the wee rat.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			 The fat </a:t>
            </a:r>
            <a:r>
              <a:rPr lang="en-US" sz="2800" u="sng" dirty="0" smtClean="0">
                <a:solidFill>
                  <a:srgbClr val="FFFF00"/>
                </a:solidFill>
                <a:effectLst/>
              </a:rPr>
              <a:t>   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800" dirty="0" smtClean="0">
                <a:effectLst/>
              </a:rPr>
              <a:t> ate the wee rat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Deletion -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The fat 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Mutations that result in </a:t>
            </a:r>
            <a:r>
              <a:rPr lang="en-US" sz="2800" dirty="0" smtClean="0">
                <a:solidFill>
                  <a:srgbClr val="FF0066"/>
                </a:solidFill>
                <a:effectLst/>
              </a:rPr>
              <a:t>missing DNA</a:t>
            </a:r>
            <a:r>
              <a:rPr lang="en-US" sz="2800" dirty="0" smtClean="0">
                <a:effectLst/>
              </a:rPr>
              <a:t> 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Small or large deletions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 Deletions can also cause </a:t>
            </a:r>
            <a:r>
              <a:rPr lang="en-US" sz="2800" dirty="0" err="1" smtClean="0">
                <a:effectLst/>
              </a:rPr>
              <a:t>frameshift</a:t>
            </a:r>
            <a:r>
              <a:rPr lang="en-US" sz="2800" dirty="0" smtClean="0">
                <a:effectLst/>
              </a:rPr>
              <a:t> mutations.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GAT 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TTA</a:t>
            </a:r>
            <a:r>
              <a:rPr lang="en-US" sz="2800" dirty="0" smtClean="0">
                <a:effectLst/>
              </a:rPr>
              <a:t>  CCT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GAT  CCT</a:t>
            </a:r>
            <a:endParaRPr lang="en-US" sz="2400" dirty="0" smtClean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886200" y="2895600"/>
            <a:ext cx="381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457200" y="3657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43400" y="3124200"/>
            <a:ext cx="2662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ate the wee rat.</a:t>
            </a:r>
            <a:endParaRPr lang="en-US" sz="2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33800" y="3124200"/>
            <a:ext cx="663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cat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 L -0.07049 0.006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Insertion</a:t>
            </a:r>
            <a:r>
              <a:rPr lang="en-US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-   The fat cat ate the wee rat. </a:t>
            </a:r>
          </a:p>
          <a:p>
            <a:pPr eaLnBrk="1" hangingPunct="1">
              <a:defRPr/>
            </a:pPr>
            <a:r>
              <a:rPr lang="en-US" smtClean="0"/>
              <a:t>Changed - The fat cat has ate the wee rat.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What type of mutation is this?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16324</TotalTime>
  <Words>378</Words>
  <Application>Microsoft Office PowerPoint</Application>
  <PresentationFormat>On-screen Show (4:3)</PresentationFormat>
  <Paragraphs>107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Digital Dots</vt:lpstr>
      <vt:lpstr>Mutations</vt:lpstr>
      <vt:lpstr>Mutation</vt:lpstr>
      <vt:lpstr>Point Mutation</vt:lpstr>
      <vt:lpstr>Point Mutation</vt:lpstr>
      <vt:lpstr>Frame-shift mutation</vt:lpstr>
      <vt:lpstr>Frame-shift mutation</vt:lpstr>
      <vt:lpstr>Deletion</vt:lpstr>
      <vt:lpstr>Deletion</vt:lpstr>
      <vt:lpstr>Insertion </vt:lpstr>
      <vt:lpstr>Insertion </vt:lpstr>
      <vt:lpstr>Inversion</vt:lpstr>
      <vt:lpstr>Inversion</vt:lpstr>
      <vt:lpstr>Types of Mutations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Mutations</dc:title>
  <dc:creator>Kelly Horan</dc:creator>
  <cp:lastModifiedBy>.</cp:lastModifiedBy>
  <cp:revision>35</cp:revision>
  <dcterms:created xsi:type="dcterms:W3CDTF">2008-01-30T01:31:17Z</dcterms:created>
  <dcterms:modified xsi:type="dcterms:W3CDTF">2016-02-04T19:12:19Z</dcterms:modified>
</cp:coreProperties>
</file>